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6" r:id="rId12"/>
    <p:sldId id="271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gppu.ru/about/publications/deviant_behaviou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43918"/>
            <a:ext cx="7414592" cy="224106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сопровождения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участников СВО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89945"/>
            <a:ext cx="4896544" cy="1791381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Самарский ГАУ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психологической помощи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9" y="3717032"/>
            <a:ext cx="2592288" cy="20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44448B9-DF6E-4BBC-8A97-39F32A8AF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05988"/>
              </p:ext>
            </p:extLst>
          </p:nvPr>
        </p:nvGraphicFramePr>
        <p:xfrm>
          <a:off x="92075" y="92075"/>
          <a:ext cx="59404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939845" imgH="725596" progId="Word.Document.12">
                  <p:embed/>
                </p:oleObj>
              </mc:Choice>
              <mc:Fallback>
                <p:oleObj name="Document" r:id="rId4" imgW="5939845" imgH="725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94042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38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Все участники образовательных отношений могут  иметь непосредственное отношение к СВО.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Обсуждение СВО и любых связанных с ней тем может вызывать у обучающихся сильные эмоциональные реакции.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Важно при этом проявлять уважение ко всем точкам зрения, предоставить обучающимся право высказываться и быть выслушанным.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Активное слушание. Важнее пытаться понять обучающегося и дать ему понимание, что принимают его чувства, а не донести ему какую-то мысль.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Целесообразно рассматривать агрессивное поведение детей ветеранов (участников) СВО в контексте проблемы, избегать стереотипов. Важно не навредить обучающемуся, и без того переживающему тяжелейшие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стрессогенные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ситуации. 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3168352" cy="184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87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экстренной психологической помощи,</a:t>
            </a:r>
            <a:b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коррекции и поддержки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детей ветеранов (участников) СВО о гибели (смерти) родителя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педагога-психолога с кризисным состоянием обучающегося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педагогов об особенностях взаимодействия с детьми ветеранов (участников) СВО при пережитой ими острой фазе утраты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(или) применение специальных программ кризисного сопровождения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(рекомендуется)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Освоение дополнительные профессиональных программ повышения квалификации,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формирование психологических компетенций в области оказания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обучающимся в стрессовых состояниях, состоянии утраты и при психоэмоциональных нарушениях (рекомендуется)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консультации обучающегося у профильных медицинских специалистов при подозрении на психические расстройства, связанные с воздействием травматического события.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Педагог-психолог рекомендует родителю обучающегося обратиться за консультацией к врачу-психиатру. При отсутствии положительной динамики или при отрицательной динамике в мониторинге у обучающегося за следующий учебный триместр (четверть, полугодие) – повторно.</a:t>
            </a:r>
          </a:p>
        </p:txBody>
      </p:sp>
    </p:spTree>
    <p:extLst>
      <p:ext uri="{BB962C8B-B14F-4D97-AF65-F5344CB8AC3E}">
        <p14:creationId xmlns:p14="http://schemas.microsoft.com/office/powerpoint/2010/main" val="200803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преодоления 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тревожных состояний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«Контроль дыхания». Уменьшение физиологических симптомов тревоги возможно путем регулирования дыхания. Сделайте вместе с обучающимся глубокий вдох животом на четыре счета и выдох на шесть счетов. Повторяйте в течение нескольких минут.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«5-4-3-2-1». Попросите обучающегося перечислить: пять вещей, которые он может видеть, четыре вещи, которые он может потрогать, три вещи, которые он может услышать, две вещи, которые он можете обонять, и одну вещь, которую он может попробовать на вкус.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«Проговаривание собственных эмоций».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Вербализация эмоций и чувств обучающегося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условии принятия со стороны взрослого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34016"/>
            <a:ext cx="2448272" cy="285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5542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7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 профилактики»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 профилактики» (письмо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13 декабря 2022 г. № 07-8351)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профилактики опубликован на официальном сайте МГППУ и доступен по ссылке: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https://mgppu.ru/about/publications/deviant_behaviour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разработаны подведомственным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ФГБОУ ВО «Московский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психологопедагогический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университет» ( МГППУ) и включают в себя комплект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памяток для педагогических работников по различным видам девиантного поведения обучающихся, в том числе рекомендации по выявлению признаков и профилактике общественно опасного поведения несовершеннолетних.</a:t>
            </a:r>
          </a:p>
          <a:p>
            <a:pPr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Раннее проблемное (отклоняющееся) поведение.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Агрессивное поведение.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Суицидальное,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самоповреждающее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Риск нападения обучающимся на образовательную организацию.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(антиобщественное) поведение.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(зависимое) поведение.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Рискованное поведение.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актуализации в 2022 году Навигатора профилактики указанные памятки дополнены признаками рискованного поведения онлайн,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несуицидального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самоповреждающего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поведения, риска нападения обучающимися на образовательную организацию (признаками риска совершения особо опасного деяния и специальным алгоритмом действий).</a:t>
            </a:r>
          </a:p>
        </p:txBody>
      </p:sp>
    </p:spTree>
    <p:extLst>
      <p:ext uri="{BB962C8B-B14F-4D97-AF65-F5344CB8AC3E}">
        <p14:creationId xmlns:p14="http://schemas.microsoft.com/office/powerpoint/2010/main" val="318264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информировании детей ветеранов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(участников) СВО, членов их семей, педагогических работников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о возможности и ресурсах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психологической помощи,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поддержки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экстренной анонимной кризисной помощи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Круглосуточная горячая линия функционирует на базе Федерального координационного центра по обеспечению психологической службы в системе образования Российской Федерации МГППУ. </a:t>
            </a: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 и поддержка оказываются бесплатно, анонимно, конфиденциально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817372" cy="21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1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2208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алгоритма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августа 2023 г. № АБ-3386/07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" y="4293096"/>
            <a:ext cx="21780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06684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4110556" cy="166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7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в профессиональных образовательных организациях и образовательных организациях высшего образования детей ветеранов (участников) специальной военной операции, обучающихся в соответствующих организациях, в целях оказания таким детям необходимой помощи, в том числе психологической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1B78F1-2A88-4E3E-B17F-60E53297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76672"/>
            <a:ext cx="1790700" cy="255270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92DB6FE-29C1-4D0D-805A-31BC5F7CE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377361"/>
              </p:ext>
            </p:extLst>
          </p:nvPr>
        </p:nvGraphicFramePr>
        <p:xfrm>
          <a:off x="457200" y="404664"/>
          <a:ext cx="5344021" cy="936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5939845" imgH="725596" progId="Word.Document.12">
                  <p:embed/>
                </p:oleObj>
              </mc:Choice>
              <mc:Fallback>
                <p:oleObj name="Document" r:id="rId4" imgW="5939845" imgH="725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04664"/>
                        <a:ext cx="5344021" cy="936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93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психолого-педагогической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целевую группу обучающихся, нуждающихся в повышенном психолого-педагогическом внимании (далее – ПППВ)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мониторинг психологического состояния детей ветеранов (участников) СВО на постоянной основе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план мероприятий по психолого-педагогическому сопровождению обучающихся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3302496" cy="205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4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500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состояния детей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(участников) СВО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ОСНОВАНИЙ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Сниженные адаптационные способности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Неудовлетворительное психологическое состояние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Склонность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суицидальному поведению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Сниженная самооценка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Депрессивное состояние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ПТСР (посттравматическое стрессовое расстройство)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811519" cy="144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1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протокол стандартизированного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нестандартизированного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наблюдения за детьми ветеранов (участников) СВО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 ___________________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Класс/группа _______________________________________________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обучающимся: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рождения:___________________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2132856"/>
            <a:ext cx="793122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1901"/>
              </p:ext>
            </p:extLst>
          </p:nvPr>
        </p:nvGraphicFramePr>
        <p:xfrm>
          <a:off x="251520" y="2121471"/>
          <a:ext cx="8568952" cy="433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61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отнесения обучающегося в группу ПППВ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наблюдения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наличии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справок от профильных специалистов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26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Сниженные адаптивные способности (проблемы социальной адаптации)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Необщительность в группе сверстников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 посещать образовательную организацию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Появившиеся трудности в учебной деятельности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Нетипичные эмоциональные реакции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заключение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(справка)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65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00183"/>
              </p:ext>
            </p:extLst>
          </p:nvPr>
        </p:nvGraphicFramePr>
        <p:xfrm>
          <a:off x="179512" y="188640"/>
          <a:ext cx="8856983" cy="627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отнесения обучающегося в группу ПППВ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наблюдения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наличии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документа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справок от профильных специалистов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0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Неудовлетворительное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психологическое состояние, в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обусловленное пережитым травмирующим событием, гибелью родственников или близких лиц, ИЛИ</a:t>
                      </a:r>
                    </a:p>
                    <a:p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Кризисное состояние, возникшее в результате воздействия психотравмирующей ситуации, перенесенных тяжелых заболеваний, физических травм, медицинского вмешательства и др.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Избегающее поведение, связанное с травмирующим фактором;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Подавленность, апатия, пассивность;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Желание все время находиться со взрослым;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Замкнутость,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скрытность;</a:t>
                      </a:r>
                    </a:p>
                    <a:p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Психосамотическая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симптоматика;</a:t>
                      </a:r>
                    </a:p>
                    <a:p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Повторяющиеся воспоминания, кошмары, связанные с психотравмирующей ситуацией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заключение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(справка)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о наличии/отсутствии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справок</a:t>
                      </a:r>
                    </a:p>
                    <a:p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(заключений)</a:t>
                      </a:r>
                    </a:p>
                    <a:p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Профильных специалистов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01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Склонность к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аддиктивному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поведению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Раздражительность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Замедленный или наоборот ускоренный темп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заключение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(справка)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о наличии/отсутствии справок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(заключений)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Профильных специалистов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95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психолого-педагогической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психологическая диагностика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- наблюдение, мониторинг актуального психического состояния, углубленная психодиагностика (Методические рекомендации Министерства Просвещения «Система функционирования психологических служб в ОО» 2020 г.);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с обучающимися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психологическая экспертиза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 и безопасности образовательной среды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2-я трудовая функция);</a:t>
            </a: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сохранение и укрепление психологического здоровья обучающихся в процессе обучения и воспитания в образовательных организациях;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просвещение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психологической грамотности участников образовательных отношений;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образовательных отношений;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методическое сопровождение – разработка психологических рекомендаций по формированию и реализации индивидуальных учебных планов для обучающихся, переживших травматическое событие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2517381" cy="167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7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3311" y="404664"/>
            <a:ext cx="2896561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Обучающие, вновь зачисленные в образовательную организацию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772816"/>
            <a:ext cx="3600400" cy="770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(на момент поступления) – оценка эмоциональной уравновешенности и устойчивости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311" y="3284984"/>
            <a:ext cx="3472625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диагностика – мониторинг актуального психического состояния  в период адаптации,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выявление признаков деструктивного переживания горя (утраты) (первые две недели)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311" y="5085184"/>
            <a:ext cx="3472625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консультирование – оказание психологической помощи обучающимся, пережившим травматическое событие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404664"/>
            <a:ext cx="3456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образовательной организации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1556792"/>
            <a:ext cx="35283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 – оказание психологической поддержки в ситуации расставания с родителем (законным представителем), участвующим в СВО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3284984"/>
            <a:ext cx="3672408" cy="1562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психологическая диагностика в соответствии с планом мониторинга – отслеживание актуального психологического состояния, особенностей взаимодействия со сверстниками и взрослыми (в течение триместра/четверти/полугодия)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229200"/>
            <a:ext cx="34563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психологической помощи по запросу, в ситуации потери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017306" y="1195528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017306" y="263691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078011" y="4603209"/>
            <a:ext cx="423927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77956" y="1195528"/>
            <a:ext cx="412624" cy="339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777956" y="2780928"/>
            <a:ext cx="4126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912260" y="4941167"/>
            <a:ext cx="412624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35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1253</Words>
  <Application>Microsoft Office PowerPoint</Application>
  <PresentationFormat>Экран (4:3)</PresentationFormat>
  <Paragraphs>144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Документ Microsoft Word</vt:lpstr>
      <vt:lpstr>Алгоритм сопровождения  детей участников СВО  в образовательных организациях</vt:lpstr>
      <vt:lpstr> О направлении алгоритма 11 августа 2023 г. № АБ-3386/07 </vt:lpstr>
      <vt:lpstr>Презентация PowerPoint</vt:lpstr>
      <vt:lpstr>Организация психолого-педагогической работы</vt:lpstr>
      <vt:lpstr>Мониторинг  психологического состояния детей ветеранов (участников) СВО</vt:lpstr>
      <vt:lpstr>Примерный протокол стандартизированного (нестандартизированного) наблюдения за детьми ветеранов (участников) СВО  Наименование образовательной организации ___________________ Класс/группа _______________________________________________ Информация об обучающимся: Ф.И.О. Дата рождения:___________________ </vt:lpstr>
      <vt:lpstr>Презентация PowerPoint</vt:lpstr>
      <vt:lpstr>Направления психолого-педагогической работы</vt:lpstr>
      <vt:lpstr>Презентация PowerPoint</vt:lpstr>
      <vt:lpstr>ОСОБЕННОСТИ РАБОТЫ 1. Все участники образовательных отношений могут  иметь непосредственное отношение к СВО.  2. Обсуждение СВО и любых связанных с ней тем может вызывать у обучающихся сильные эмоциональные реакции.  3. Важно при этом проявлять уважение ко всем точкам зрения, предоставить обучающимся право высказываться и быть выслушанным.  4. Активное слушание. Важнее пытаться понять обучающегося и дать ему понимание, что принимают его чувства, а не донести ему какую-то мысль.  5. Целесообразно рассматривать агрессивное поведение детей ветеранов (участников) СВО в контексте проблемы, избегать стереотипов. Важно не навредить обучающемуся, и без того переживающему тяжелейшие стрессогенные ситуации.  </vt:lpstr>
      <vt:lpstr>Оказание экстренной психологической помощи, психологической коррекции и поддержки</vt:lpstr>
      <vt:lpstr>Приемы преодоления  тревожных состояний </vt:lpstr>
      <vt:lpstr>«Навигатор профилактики»</vt:lpstr>
      <vt:lpstr>Об информировании детей ветеранов (участников) СВО, членов их семей, педагогических работников образовательной организации о возможности и ресурсах получения психологической помощи, психолого-педагогической поддержки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сопровождения  детей участников СВО  в образовательных организациях</dc:title>
  <dc:creator>Руководитель отдела</dc:creator>
  <cp:lastModifiedBy>1</cp:lastModifiedBy>
  <cp:revision>26</cp:revision>
  <dcterms:created xsi:type="dcterms:W3CDTF">2024-04-11T04:20:43Z</dcterms:created>
  <dcterms:modified xsi:type="dcterms:W3CDTF">2025-12-25T04:38:29Z</dcterms:modified>
</cp:coreProperties>
</file>